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Proxima Nova"/>
      <p:regular r:id="rId14"/>
      <p:bold r:id="rId15"/>
      <p:italic r:id="rId16"/>
      <p:boldItalic r:id="rId17"/>
    </p:embeddedFont>
    <p:embeddedFont>
      <p:font typeface="Proxima Nova Extrabold"/>
      <p:bold r:id="rId18"/>
    </p:embeddedFont>
    <p:embeddedFont>
      <p:font typeface="Proxima Nova Semibold"/>
      <p:regular r:id="rId19"/>
      <p:bold r:id="rId20"/>
      <p:boldItalic r:id="rId21"/>
    </p:embeddedFont>
    <p:embeddedFont>
      <p:font typeface="Helvetica Neue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bold.fntdata"/><Relationship Id="rId22" Type="http://schemas.openxmlformats.org/officeDocument/2006/relationships/font" Target="fonts/HelveticaNeueLight-regular.fntdata"/><Relationship Id="rId21" Type="http://schemas.openxmlformats.org/officeDocument/2006/relationships/font" Target="fonts/ProximaNovaSemibold-boldItalic.fntdata"/><Relationship Id="rId24" Type="http://schemas.openxmlformats.org/officeDocument/2006/relationships/font" Target="fonts/HelveticaNeueLight-italic.fntdata"/><Relationship Id="rId23" Type="http://schemas.openxmlformats.org/officeDocument/2006/relationships/font" Target="fonts/HelveticaNeueLigh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HelveticaNeueLight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ProximaNova-bold.fntdata"/><Relationship Id="rId14" Type="http://schemas.openxmlformats.org/officeDocument/2006/relationships/font" Target="fonts/ProximaNova-regular.fntdata"/><Relationship Id="rId17" Type="http://schemas.openxmlformats.org/officeDocument/2006/relationships/font" Target="fonts/ProximaNova-boldItalic.fntdata"/><Relationship Id="rId16" Type="http://schemas.openxmlformats.org/officeDocument/2006/relationships/font" Target="fonts/ProximaNova-italic.fntdata"/><Relationship Id="rId19" Type="http://schemas.openxmlformats.org/officeDocument/2006/relationships/font" Target="fonts/ProximaNovaSemibold-regular.fntdata"/><Relationship Id="rId18" Type="http://schemas.openxmlformats.org/officeDocument/2006/relationships/font" Target="fonts/ProximaNovaExtra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9149b6b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19149b6b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9149b6bb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19149b6bb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9149b6bb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19149b6bb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9a25197a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19a25197a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arentzone.org.uk/article/adopt-me-parents%E2%80%99-guide-roblox-game-safe-your-child" TargetMode="External"/><Relationship Id="rId4" Type="http://schemas.openxmlformats.org/officeDocument/2006/relationships/hyperlink" Target="https://parentzone.org.uk/article/clash-clans" TargetMode="External"/><Relationship Id="rId5" Type="http://schemas.openxmlformats.org/officeDocument/2006/relationships/hyperlink" Target="https://parentzone.org.uk/article/when-game-turns-gambling-why-children-must-be-protected-fifa-21s-loot-box-culture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arentzone.org.uk/article/conversation-loot-boxe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arentzone.org.uk/tech-shock-parent-zone-podcast" TargetMode="External"/><Relationship Id="rId4" Type="http://schemas.openxmlformats.org/officeDocument/2006/relationships/hyperlink" Target="https://parentzone.org.uk/advice/parent-guide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72677" y="1425811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In-game purchases</a:t>
            </a:r>
            <a:r>
              <a:rPr b="1"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Parent Guide</a:t>
            </a:r>
            <a:endParaRPr b="1" sz="405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Everything</a:t>
            </a:r>
            <a:r>
              <a:rPr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 you need to know about spending in games</a:t>
            </a:r>
            <a:endParaRPr sz="41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are in-game purchases?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314750"/>
            <a:ext cx="7603800" cy="343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They’re a way of spending money in games to purchase items to improve your experience.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Many games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like 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Roblox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or 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Clash of Clans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are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free to download.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a user can then be encouraged to spend money within the game, sometimes via a virtual currency, to access extra levels or other bonuses.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some games – like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FIFA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in-game purchases can be the quickest, but most costly, way to progress.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are the risks?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362650" y="1308474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While in-game purchases can be appealing for children, they can be expensive if not used carefully.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This is especially true if a child doesn’t understand the real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-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world cost of their purchases through virtual currencies, or appropriate settings are not applied.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There have been cases of children spending thousands of pounds in online games without their parent’s knowledge or permission.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else should I know?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62650" y="1325856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Some games – like Fortnite, Roblox or FIFA 21 – use gambling-like functions known as 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loot boxes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ou don’t know the true value of what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 the loot box contains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until you’ve paid. It can be compared to gambling because of the risk involved in getting what you want.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 costs rising from a few pence to over £10, loot boxes can be an expensive habit.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can I do?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42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Talk to your child about the games they play and make sure you know what happens within them.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If a game has in-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game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purchases, you can use settings to block your child from making purchases without your knowledge.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Also make sure that they cannot access your 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bank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details 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on the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device they are using.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it is also important to understand what they want to buy – and why.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An in-game purchase can improve their enjoyment of the 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game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, so be open to the idea and help them to make a decision on the value of what they want.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ore info</a:t>
            </a:r>
            <a:endParaRPr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43"/>
          <p:cNvSpPr txBox="1"/>
          <p:nvPr>
            <p:ph idx="1" type="body"/>
          </p:nvPr>
        </p:nvSpPr>
        <p:spPr>
          <a:xfrm>
            <a:off x="362650" y="1325849"/>
            <a:ext cx="7603800" cy="3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Listen to the the Tech Shock podcast by Parent Zone, discussing loot boxes</a:t>
            </a:r>
            <a:endParaRPr sz="1800">
              <a:solidFill>
                <a:srgbClr val="8F27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Read Parent Zone’s guides to popular online games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