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3" r:id="rId4"/>
    <p:sldMasterId id="214748368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y="5143500" cx="9144000"/>
  <p:notesSz cx="6858000" cy="9144000"/>
  <p:embeddedFontLst>
    <p:embeddedFont>
      <p:font typeface="Proxima Nova"/>
      <p:regular r:id="rId15"/>
      <p:bold r:id="rId16"/>
      <p:italic r:id="rId17"/>
      <p:boldItalic r:id="rId18"/>
    </p:embeddedFont>
    <p:embeddedFont>
      <p:font typeface="Proxima Nova Extrabold"/>
      <p:bold r:id="rId19"/>
    </p:embeddedFont>
    <p:embeddedFont>
      <p:font typeface="Proxima Nova Semibold"/>
      <p:regular r:id="rId20"/>
      <p:bold r:id="rId21"/>
      <p:boldItalic r:id="rId22"/>
    </p:embeddedFont>
    <p:embeddedFont>
      <p:font typeface="Helvetica Neue Light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roximaNovaSemibold-regular.fntdata"/><Relationship Id="rId22" Type="http://schemas.openxmlformats.org/officeDocument/2006/relationships/font" Target="fonts/ProximaNovaSemibold-boldItalic.fntdata"/><Relationship Id="rId21" Type="http://schemas.openxmlformats.org/officeDocument/2006/relationships/font" Target="fonts/ProximaNovaSemibold-bold.fntdata"/><Relationship Id="rId24" Type="http://schemas.openxmlformats.org/officeDocument/2006/relationships/font" Target="fonts/HelveticaNeueLight-bold.fntdata"/><Relationship Id="rId23" Type="http://schemas.openxmlformats.org/officeDocument/2006/relationships/font" Target="fonts/HelveticaNeueLight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HelveticaNeueLight-boldItalic.fntdata"/><Relationship Id="rId25" Type="http://schemas.openxmlformats.org/officeDocument/2006/relationships/font" Target="fonts/HelveticaNeueLight-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font" Target="fonts/ProximaNova-regular.fntdata"/><Relationship Id="rId14" Type="http://schemas.openxmlformats.org/officeDocument/2006/relationships/slide" Target="slides/slide8.xml"/><Relationship Id="rId17" Type="http://schemas.openxmlformats.org/officeDocument/2006/relationships/font" Target="fonts/ProximaNova-italic.fntdata"/><Relationship Id="rId16" Type="http://schemas.openxmlformats.org/officeDocument/2006/relationships/font" Target="fonts/ProximaNova-bold.fntdata"/><Relationship Id="rId19" Type="http://schemas.openxmlformats.org/officeDocument/2006/relationships/font" Target="fonts/ProximaNovaExtrabold-bold.fntdata"/><Relationship Id="rId18" Type="http://schemas.openxmlformats.org/officeDocument/2006/relationships/font" Target="fonts/ProximaNova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145f856198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1145f856198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145f856198_0_3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1145f856198_0_3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19149b6bb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119149b6bb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119149b6bb1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119149b6bb1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119149b6bb1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119149b6bb1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119149b6bb1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119149b6bb1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119149b6bb1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119149b6bb1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19a25197ac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119a25197ac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9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Relationship Id="rId3" Type="http://schemas.openxmlformats.org/officeDocument/2006/relationships/image" Target="../media/image7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17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9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9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9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9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9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9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9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9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9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9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9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9.png"/><Relationship Id="rId4" Type="http://schemas.openxmlformats.org/officeDocument/2006/relationships/image" Target="../media/image20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9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9.png"/><Relationship Id="rId4" Type="http://schemas.openxmlformats.org/officeDocument/2006/relationships/image" Target="../media/image20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9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9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9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Body 2">
  <p:cSld name="TITLE_AND_BODY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62650" y="579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3000"/>
              <a:buFont typeface="Proxima Nova Semibold"/>
              <a:buNone/>
              <a:defRPr sz="3000">
                <a:solidFill>
                  <a:srgbClr val="37155C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62650" y="1311000"/>
            <a:ext cx="7603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002">
          <p15:clr>
            <a:srgbClr val="FA7B17"/>
          </p15:clr>
        </p15:guide>
        <p15:guide id="2" pos="300">
          <p15:clr>
            <a:srgbClr val="FA7B17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SLIDE (WHITE)" showMasterSp="0">
  <p:cSld name="TITLE_AND_BODY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/>
          <p:nvPr>
            <p:ph idx="12" type="sldNum"/>
          </p:nvPr>
        </p:nvSpPr>
        <p:spPr>
          <a:xfrm>
            <a:off x="4484637" y="4905375"/>
            <a:ext cx="1701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rmAutofit lnSpcReduction="20000"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sz="1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4"/>
          <p:cNvSpPr txBox="1"/>
          <p:nvPr>
            <p:ph type="title"/>
          </p:nvPr>
        </p:nvSpPr>
        <p:spPr>
          <a:xfrm>
            <a:off x="413522" y="815691"/>
            <a:ext cx="6164700" cy="7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body"/>
          </p:nvPr>
        </p:nvSpPr>
        <p:spPr>
          <a:xfrm>
            <a:off x="415603" y="1646653"/>
            <a:ext cx="6164700" cy="288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○"/>
              <a:defRPr>
                <a:solidFill>
                  <a:srgbClr val="222222"/>
                </a:solidFill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■"/>
              <a:defRPr>
                <a:solidFill>
                  <a:srgbClr val="222222"/>
                </a:solidFill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●"/>
              <a:defRPr>
                <a:solidFill>
                  <a:srgbClr val="222222"/>
                </a:solidFill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○"/>
              <a:defRPr>
                <a:solidFill>
                  <a:srgbClr val="222222"/>
                </a:solidFill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■"/>
              <a:defRPr>
                <a:solidFill>
                  <a:srgbClr val="222222"/>
                </a:solidFill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●"/>
              <a:defRPr>
                <a:solidFill>
                  <a:srgbClr val="222222"/>
                </a:solidFill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○"/>
              <a:defRPr>
                <a:solidFill>
                  <a:srgbClr val="222222"/>
                </a:solidFill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■"/>
              <a:defRPr>
                <a:solidFill>
                  <a:srgbClr val="222222"/>
                </a:solidFill>
              </a:defRPr>
            </a:lvl9pPr>
          </a:lstStyle>
          <a:p/>
        </p:txBody>
      </p:sp>
      <p:pic>
        <p:nvPicPr>
          <p:cNvPr descr="Parent Zone Logo (No strapline) RGB.png" id="59" name="Google Shape;5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9075" y="4833938"/>
            <a:ext cx="825042" cy="14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(Dark Purple)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/>
          <p:nvPr>
            <p:ph type="ctrTitle"/>
          </p:nvPr>
        </p:nvSpPr>
        <p:spPr>
          <a:xfrm>
            <a:off x="750752" y="886125"/>
            <a:ext cx="68904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roxima Nova"/>
              <a:buNone/>
              <a:defRPr b="1" sz="54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6" name="Google Shape;66;p16"/>
          <p:cNvSpPr txBox="1"/>
          <p:nvPr>
            <p:ph idx="1" type="subTitle"/>
          </p:nvPr>
        </p:nvSpPr>
        <p:spPr>
          <a:xfrm>
            <a:off x="750750" y="29104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27F6"/>
              </a:buClr>
              <a:buSzPts val="1800"/>
              <a:buFont typeface="Proxima Nova"/>
              <a:buNone/>
              <a:defRPr b="1">
                <a:solidFill>
                  <a:srgbClr val="8F27F6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7" name="Google Shape;67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68" name="Google Shape;6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0100" y="4384625"/>
            <a:ext cx="1882975" cy="30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(Purple)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/>
          <p:nvPr>
            <p:ph type="ctrTitle"/>
          </p:nvPr>
        </p:nvSpPr>
        <p:spPr>
          <a:xfrm>
            <a:off x="750752" y="886125"/>
            <a:ext cx="68904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roxima Nova"/>
              <a:buNone/>
              <a:defRPr b="1" sz="54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71" name="Google Shape;71;p17"/>
          <p:cNvSpPr txBox="1"/>
          <p:nvPr>
            <p:ph idx="1" type="subTitle"/>
          </p:nvPr>
        </p:nvSpPr>
        <p:spPr>
          <a:xfrm>
            <a:off x="750750" y="29104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800"/>
              <a:buFont typeface="Proxima Nova"/>
              <a:buNone/>
              <a:defRPr b="1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72" name="Google Shape;72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3" name="Google Shape;7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0100" y="4384166"/>
            <a:ext cx="1882975" cy="305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Body 1" type="tx">
  <p:cSld name="TITLE_AND_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>
            <p:ph type="title"/>
          </p:nvPr>
        </p:nvSpPr>
        <p:spPr>
          <a:xfrm>
            <a:off x="362650" y="579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 Semibold"/>
              <a:buNone/>
              <a:defRPr sz="3000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" type="body"/>
          </p:nvPr>
        </p:nvSpPr>
        <p:spPr>
          <a:xfrm>
            <a:off x="362650" y="1311000"/>
            <a:ext cx="7603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●"/>
              <a:defRPr sz="15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77" name="Google Shape;77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8" name="Google Shape;7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002">
          <p15:clr>
            <a:srgbClr val="FA7B17"/>
          </p15:clr>
        </p15:guide>
        <p15:guide id="2" pos="300">
          <p15:clr>
            <a:srgbClr val="FA7B17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Body 2">
  <p:cSld name="TITLE_AND_BODY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9"/>
          <p:cNvSpPr txBox="1"/>
          <p:nvPr>
            <p:ph type="title"/>
          </p:nvPr>
        </p:nvSpPr>
        <p:spPr>
          <a:xfrm>
            <a:off x="362650" y="579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3000"/>
              <a:buFont typeface="Proxima Nova Semibold"/>
              <a:buNone/>
              <a:defRPr sz="3000">
                <a:solidFill>
                  <a:srgbClr val="37155C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1" name="Google Shape;81;p19"/>
          <p:cNvSpPr txBox="1"/>
          <p:nvPr>
            <p:ph idx="1" type="body"/>
          </p:nvPr>
        </p:nvSpPr>
        <p:spPr>
          <a:xfrm>
            <a:off x="362650" y="1311000"/>
            <a:ext cx="7603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2" name="Google Shape;82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3" name="Google Shape;8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002">
          <p15:clr>
            <a:srgbClr val="FA7B17"/>
          </p15:clr>
        </p15:guide>
        <p15:guide id="2" pos="300">
          <p15:clr>
            <a:srgbClr val="FA7B17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1">
  <p:cSld name="TITLE_AND_BODY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0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37155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6" name="Google Shape;8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20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8" name="Google Shape;88;p20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9" name="Google Shape;89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0" name="Google Shape;9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2">
  <p:cSld name="TITLE_AND_BODY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1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8F27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3" name="Google Shape;9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1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5" name="Google Shape;95;p21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96" name="Google Shape;96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7" name="Google Shape;9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3">
  <p:cSld name="TITLE_AND_BODY_1_2_1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2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7C00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0" name="Google Shape;10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2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2" name="Google Shape;102;p22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03" name="Google Shape;103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04" name="Google Shape;10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4">
  <p:cSld name="TITLE_AND_BODY_1_2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3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E10E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7" name="Google Shape;10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3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9" name="Google Shape;109;p23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10" name="Google Shape;110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11" name="Google Shape;11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5">
  <p:cSld name="TITLE_AND_BODY_1_2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4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1A43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4" name="Google Shape;11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4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6" name="Google Shape;116;p24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17" name="Google Shape;117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18" name="Google Shape;11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6">
  <p:cSld name="TITLE_AND_BODY_1_2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5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50F2B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1" name="Google Shape;12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5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A4332"/>
              </a:buClr>
              <a:buSzPts val="3000"/>
              <a:buFont typeface="Proxima Nova"/>
              <a:buNone/>
              <a:defRPr b="1" sz="3000">
                <a:solidFill>
                  <a:srgbClr val="1A433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3" name="Google Shape;123;p25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24" name="Google Shape;124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25" name="Google Shape;12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7">
  <p:cSld name="TITLE_AND_BODY_1_2_1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6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5F7DD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8" name="Google Shape;12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6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0" name="Google Shape;130;p26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31" name="Google Shape;131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32" name="Google Shape;13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ing Body 2-Col 1">
  <p:cSld name="TITLE_AND_BODY_1_2_1_1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7"/>
          <p:cNvSpPr txBox="1"/>
          <p:nvPr>
            <p:ph type="title"/>
          </p:nvPr>
        </p:nvSpPr>
        <p:spPr>
          <a:xfrm>
            <a:off x="7531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6" name="Google Shape;136;p27"/>
          <p:cNvSpPr txBox="1"/>
          <p:nvPr>
            <p:ph idx="1" type="body"/>
          </p:nvPr>
        </p:nvSpPr>
        <p:spPr>
          <a:xfrm>
            <a:off x="4084025" y="1493725"/>
            <a:ext cx="46893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●"/>
              <a:defRPr sz="15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37" name="Google Shape;137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38" name="Google Shape;13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ll Out Text 1">
  <p:cSld name="TITLE_AND_BODY_1_2_1_1_1_2_1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8"/>
          <p:cNvSpPr txBox="1"/>
          <p:nvPr>
            <p:ph type="title"/>
          </p:nvPr>
        </p:nvSpPr>
        <p:spPr>
          <a:xfrm>
            <a:off x="1681700" y="1860175"/>
            <a:ext cx="6222300" cy="15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Extrabold"/>
              <a:buNone/>
              <a:defRPr sz="4800">
                <a:solidFill>
                  <a:schemeClr val="lt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2" name="Google Shape;142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43" name="Google Shape;14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ll Out Text 2">
  <p:cSld name="TITLE_AND_BODY_1_2_1_1_1_2_1_3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9"/>
          <p:cNvSpPr txBox="1"/>
          <p:nvPr>
            <p:ph type="title"/>
          </p:nvPr>
        </p:nvSpPr>
        <p:spPr>
          <a:xfrm>
            <a:off x="1681700" y="1860175"/>
            <a:ext cx="6222300" cy="15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Extrabold"/>
              <a:buNone/>
              <a:defRPr sz="4800">
                <a:solidFill>
                  <a:schemeClr val="lt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7" name="Google Shape;147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48" name="Google Shape;148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85406" y="4686487"/>
            <a:ext cx="175925" cy="223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ll Out Text 3">
  <p:cSld name="TITLE_AND_BODY_1_2_1_1_1_2_1_3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30"/>
          <p:cNvSpPr txBox="1"/>
          <p:nvPr>
            <p:ph type="title"/>
          </p:nvPr>
        </p:nvSpPr>
        <p:spPr>
          <a:xfrm>
            <a:off x="1681700" y="1860175"/>
            <a:ext cx="6222300" cy="15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4800"/>
              <a:buFont typeface="Proxima Nova Extrabold"/>
              <a:buNone/>
              <a:defRPr sz="4800">
                <a:solidFill>
                  <a:srgbClr val="37155C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2" name="Google Shape;152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53" name="Google Shape;15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ing Body 2-Col 2">
  <p:cSld name="TITLE_AND_BODY_1_2_1_1_1_2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31"/>
          <p:cNvSpPr txBox="1"/>
          <p:nvPr>
            <p:ph type="title"/>
          </p:nvPr>
        </p:nvSpPr>
        <p:spPr>
          <a:xfrm>
            <a:off x="7531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7" name="Google Shape;157;p31"/>
          <p:cNvSpPr txBox="1"/>
          <p:nvPr>
            <p:ph idx="1" type="body"/>
          </p:nvPr>
        </p:nvSpPr>
        <p:spPr>
          <a:xfrm>
            <a:off x="4084025" y="1493725"/>
            <a:ext cx="46893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●"/>
              <a:defRPr sz="15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58" name="Google Shape;158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59" name="Google Shape;159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85406" y="4686487"/>
            <a:ext cx="175925" cy="223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ing Body 2-Col 3">
  <p:cSld name="TITLE_AND_BODY_1_2_1_1_1_2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32"/>
          <p:cNvSpPr txBox="1"/>
          <p:nvPr>
            <p:ph type="title"/>
          </p:nvPr>
        </p:nvSpPr>
        <p:spPr>
          <a:xfrm>
            <a:off x="7531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3000"/>
              <a:buFont typeface="Proxima Nova"/>
              <a:buNone/>
              <a:defRPr b="1" sz="30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9pPr>
          </a:lstStyle>
          <a:p/>
        </p:txBody>
      </p:sp>
      <p:sp>
        <p:nvSpPr>
          <p:cNvPr id="163" name="Google Shape;163;p32"/>
          <p:cNvSpPr txBox="1"/>
          <p:nvPr>
            <p:ph idx="1" type="body"/>
          </p:nvPr>
        </p:nvSpPr>
        <p:spPr>
          <a:xfrm>
            <a:off x="4084025" y="1493725"/>
            <a:ext cx="46893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64" name="Google Shape;164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65" name="Google Shape;16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8">
  <p:cSld name="TITLE_AND_BODY_1_2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3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86C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8" name="Google Shape;16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33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3000"/>
              <a:buFont typeface="Proxima Nova"/>
              <a:buNone/>
              <a:defRPr b="1" sz="30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0" name="Google Shape;170;p33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71" name="Google Shape;171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72" name="Google Shape;17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CUSTOM_4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Only 1">
  <p:cSld name="CUSTOM_4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Only 2">
  <p:cSld name="CUSTOM_4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Only 3">
  <p:cSld name="CUSTOM_4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24.xml"/><Relationship Id="rId22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5.xml"/><Relationship Id="rId23" Type="http://schemas.openxmlformats.org/officeDocument/2006/relationships/theme" Target="../theme/theme3.xml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32.xml"/><Relationship Id="rId6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2" name="Google Shape;62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3" name="Google Shape;63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parentzone.org.uk/tech-shock-parent-zone-podcast" TargetMode="External"/><Relationship Id="rId4" Type="http://schemas.openxmlformats.org/officeDocument/2006/relationships/hyperlink" Target="https://parentzone.org.uk/tech-shock-parent-zone-podcast" TargetMode="External"/><Relationship Id="rId5" Type="http://schemas.openxmlformats.org/officeDocument/2006/relationships/hyperlink" Target="https://parentzone.org.uk/tech-shock-parent-zone-podcast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8"/>
          <p:cNvSpPr txBox="1"/>
          <p:nvPr>
            <p:ph type="ctrTitle"/>
          </p:nvPr>
        </p:nvSpPr>
        <p:spPr>
          <a:xfrm>
            <a:off x="772677" y="1425811"/>
            <a:ext cx="68904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050">
                <a:solidFill>
                  <a:schemeClr val="lt2"/>
                </a:solidFill>
                <a:latin typeface="Comic Sans MS"/>
                <a:ea typeface="Comic Sans MS"/>
                <a:cs typeface="Comic Sans MS"/>
                <a:sym typeface="Comic Sans MS"/>
              </a:rPr>
              <a:t>If something goes wrong online - Parent Guide</a:t>
            </a:r>
            <a:endParaRPr b="1" sz="4050">
              <a:solidFill>
                <a:schemeClr val="lt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ct val="36666"/>
              <a:buFont typeface="Arial"/>
              <a:buNone/>
            </a:pPr>
            <a:r>
              <a:rPr lang="en-GB" sz="3000">
                <a:solidFill>
                  <a:srgbClr val="8F27F6"/>
                </a:solidFill>
                <a:latin typeface="Comic Sans MS"/>
                <a:ea typeface="Comic Sans MS"/>
                <a:cs typeface="Comic Sans MS"/>
                <a:sym typeface="Comic Sans MS"/>
              </a:rPr>
              <a:t>What to do and how to respond if your child has a problem online</a:t>
            </a:r>
            <a:endParaRPr sz="4100">
              <a:solidFill>
                <a:schemeClr val="lt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9"/>
          <p:cNvSpPr txBox="1"/>
          <p:nvPr>
            <p:ph type="title"/>
          </p:nvPr>
        </p:nvSpPr>
        <p:spPr>
          <a:xfrm>
            <a:off x="362650" y="283675"/>
            <a:ext cx="8520600" cy="12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Why do things sometimes go wrong online?</a:t>
            </a:r>
            <a:endParaRPr sz="3650">
              <a:solidFill>
                <a:srgbClr val="37155C"/>
              </a:solidFill>
            </a:endParaRPr>
          </a:p>
        </p:txBody>
      </p:sp>
      <p:sp>
        <p:nvSpPr>
          <p:cNvPr id="188" name="Google Shape;188;p39"/>
          <p:cNvSpPr txBox="1"/>
          <p:nvPr>
            <p:ph idx="1" type="body"/>
          </p:nvPr>
        </p:nvSpPr>
        <p:spPr>
          <a:xfrm>
            <a:off x="362650" y="1727100"/>
            <a:ext cx="7603800" cy="30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While most children only have positive experiences online, occasionally things can go wrong.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And as they explore, learn and test boundaries, things may occur where they need your help. </a:t>
            </a:r>
            <a:endParaRPr sz="1800">
              <a:solidFill>
                <a:srgbClr val="37155C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0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What can I do?</a:t>
            </a:r>
            <a:endParaRPr b="1"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94" name="Google Shape;194;p40"/>
          <p:cNvSpPr txBox="1"/>
          <p:nvPr>
            <p:ph idx="1" type="body"/>
          </p:nvPr>
        </p:nvSpPr>
        <p:spPr>
          <a:xfrm>
            <a:off x="362650" y="1308474"/>
            <a:ext cx="7603800" cy="29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first thing is to remember to stay calm and be patient.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A consistent and reasonable response is important because you want your child to know that you will always react calmly, whatever they have done.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It is also important to give your child time and space to consider what has happened and decide how they want to deal with it.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1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Explain your decisions</a:t>
            </a:r>
            <a:endParaRPr b="1"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00" name="Google Shape;200;p41"/>
          <p:cNvSpPr txBox="1"/>
          <p:nvPr>
            <p:ph idx="1" type="body"/>
          </p:nvPr>
        </p:nvSpPr>
        <p:spPr>
          <a:xfrm>
            <a:off x="362650" y="1325856"/>
            <a:ext cx="7603800" cy="29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It’s important to explain your decisions and give your child a chance to offer their point of view too.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You may want to work together to make a plan to deal with the problem.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This might be specific actions or changes in behaviour – such as avoiding an online space or person, or blocking and reporting someone on an app, game or site.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2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Take practical steps </a:t>
            </a:r>
            <a:endParaRPr b="1"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365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06" name="Google Shape;206;p42"/>
          <p:cNvSpPr txBox="1"/>
          <p:nvPr>
            <p:ph idx="1" type="body"/>
          </p:nvPr>
        </p:nvSpPr>
        <p:spPr>
          <a:xfrm>
            <a:off x="362650" y="1325856"/>
            <a:ext cx="7603800" cy="29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You may need to take practical steps </a:t>
            </a:r>
            <a:r>
              <a:rPr lang="en-GB" sz="1800">
                <a:latin typeface="Comic Sans MS"/>
                <a:ea typeface="Comic Sans MS"/>
                <a:cs typeface="Comic Sans MS"/>
                <a:sym typeface="Comic Sans MS"/>
              </a:rPr>
              <a:t>involving </a:t>
            </a: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additional help.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You can speak to your child’s school – and they will be able to offer you advice or connect you to a local professional who might be able to help you further.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In some cases, you may need to report the problem to an organisation whose job it is to keep children safer online.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3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Remind your child you want to help</a:t>
            </a:r>
            <a:endParaRPr b="1"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12" name="Google Shape;212;p43"/>
          <p:cNvSpPr txBox="1"/>
          <p:nvPr>
            <p:ph idx="1" type="body"/>
          </p:nvPr>
        </p:nvSpPr>
        <p:spPr>
          <a:xfrm>
            <a:off x="362650" y="1325849"/>
            <a:ext cx="7603800" cy="34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It can be very hard for a child to ask for help – especially if they’ve broken a rule, or done something you told them not to.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Remember to remind them that they can always come to you if they are upset or worried, and that you will be able to resolve any problems together. </a:t>
            </a:r>
            <a:endParaRPr sz="1800">
              <a:solidFill>
                <a:srgbClr val="37155C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44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Read m</a:t>
            </a:r>
            <a:r>
              <a:rPr b="1" lang="en-GB" sz="365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ore </a:t>
            </a:r>
            <a:endParaRPr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18" name="Google Shape;218;p44"/>
          <p:cNvSpPr txBox="1"/>
          <p:nvPr>
            <p:ph idx="1" type="body"/>
          </p:nvPr>
        </p:nvSpPr>
        <p:spPr>
          <a:xfrm>
            <a:off x="362650" y="1325849"/>
            <a:ext cx="7603800" cy="34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 u="sng">
                <a:solidFill>
                  <a:srgbClr val="1155CC"/>
                </a:solidFill>
                <a:latin typeface="Comic Sans MS"/>
                <a:ea typeface="Comic Sans MS"/>
                <a:cs typeface="Comic Sans MS"/>
                <a:sym typeface="Comic Sans M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Download and subscribe to the latest</a:t>
            </a:r>
            <a:r>
              <a:rPr lang="en-GB" sz="1800">
                <a:solidFill>
                  <a:schemeClr val="dk1"/>
                </a:solidFill>
                <a:uFill>
                  <a:noFill/>
                </a:uFill>
                <a:latin typeface="Comic Sans MS"/>
                <a:ea typeface="Comic Sans MS"/>
                <a:cs typeface="Comic Sans MS"/>
                <a:sym typeface="Comic Sans M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-GB" sz="1800" u="sng">
                <a:solidFill>
                  <a:srgbClr val="1155CC"/>
                </a:solidFill>
                <a:latin typeface="Comic Sans MS"/>
                <a:ea typeface="Comic Sans MS"/>
                <a:cs typeface="Comic Sans MS"/>
                <a:sym typeface="Comic Sans M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Tech Shock podcast</a:t>
            </a:r>
            <a:endParaRPr sz="18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