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83" r:id="rId4"/>
    <p:sldMasterId id="2147483684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y="5143500" cx="9144000"/>
  <p:notesSz cx="6858000" cy="9144000"/>
  <p:embeddedFontLst>
    <p:embeddedFont>
      <p:font typeface="Proxima Nova"/>
      <p:regular r:id="rId15"/>
      <p:bold r:id="rId16"/>
      <p:italic r:id="rId17"/>
      <p:boldItalic r:id="rId18"/>
    </p:embeddedFont>
    <p:embeddedFont>
      <p:font typeface="Proxima Nova Extrabold"/>
      <p:bold r:id="rId19"/>
    </p:embeddedFont>
    <p:embeddedFont>
      <p:font typeface="Proxima Nova Semibold"/>
      <p:regular r:id="rId20"/>
      <p:bold r:id="rId21"/>
      <p:boldItalic r:id="rId22"/>
    </p:embeddedFont>
    <p:embeddedFont>
      <p:font typeface="Helvetica Neue Light"/>
      <p:regular r:id="rId23"/>
      <p:bold r:id="rId24"/>
      <p:italic r:id="rId25"/>
      <p:boldItalic r:id="rId2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ProximaNovaSemibold-regular.fntdata"/><Relationship Id="rId22" Type="http://schemas.openxmlformats.org/officeDocument/2006/relationships/font" Target="fonts/ProximaNovaSemibold-boldItalic.fntdata"/><Relationship Id="rId21" Type="http://schemas.openxmlformats.org/officeDocument/2006/relationships/font" Target="fonts/ProximaNovaSemibold-bold.fntdata"/><Relationship Id="rId24" Type="http://schemas.openxmlformats.org/officeDocument/2006/relationships/font" Target="fonts/HelveticaNeueLight-bold.fntdata"/><Relationship Id="rId23" Type="http://schemas.openxmlformats.org/officeDocument/2006/relationships/font" Target="fonts/HelveticaNeueLight-regular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26" Type="http://schemas.openxmlformats.org/officeDocument/2006/relationships/font" Target="fonts/HelveticaNeueLight-boldItalic.fntdata"/><Relationship Id="rId25" Type="http://schemas.openxmlformats.org/officeDocument/2006/relationships/font" Target="fonts/HelveticaNeueLight-italic.fntdata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font" Target="fonts/ProximaNova-regular.fntdata"/><Relationship Id="rId14" Type="http://schemas.openxmlformats.org/officeDocument/2006/relationships/slide" Target="slides/slide8.xml"/><Relationship Id="rId17" Type="http://schemas.openxmlformats.org/officeDocument/2006/relationships/font" Target="fonts/ProximaNova-italic.fntdata"/><Relationship Id="rId16" Type="http://schemas.openxmlformats.org/officeDocument/2006/relationships/font" Target="fonts/ProximaNova-bold.fntdata"/><Relationship Id="rId19" Type="http://schemas.openxmlformats.org/officeDocument/2006/relationships/font" Target="fonts/ProximaNovaExtrabold-bold.fntdata"/><Relationship Id="rId18" Type="http://schemas.openxmlformats.org/officeDocument/2006/relationships/font" Target="fonts/ProximaNova-boldItalic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1145f856198_0_1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1145f856198_0_1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1145f856198_0_3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" name="Google Shape;185;g1145f856198_0_3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119149b6bb1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Google Shape;191;g119149b6bb1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119149b6bb1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g119149b6bb1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119149b6bb1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3" name="Google Shape;203;g119149b6bb1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119149b6bb1_0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g119149b6bb1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119149b6bb1_0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" name="Google Shape;215;g119149b6bb1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119149b6bb1_0_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" name="Google Shape;221;g119149b6bb1_0_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8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1.png"/><Relationship Id="rId3" Type="http://schemas.openxmlformats.org/officeDocument/2006/relationships/image" Target="../media/image7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Relationship Id="rId3" Type="http://schemas.openxmlformats.org/officeDocument/2006/relationships/image" Target="../media/image19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Relationship Id="rId3" Type="http://schemas.openxmlformats.org/officeDocument/2006/relationships/image" Target="../media/image8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Relationship Id="rId3" Type="http://schemas.openxmlformats.org/officeDocument/2006/relationships/image" Target="../media/image8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Relationship Id="rId3" Type="http://schemas.openxmlformats.org/officeDocument/2006/relationships/image" Target="../media/image8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Relationship Id="rId3" Type="http://schemas.openxmlformats.org/officeDocument/2006/relationships/image" Target="../media/image8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Relationship Id="rId3" Type="http://schemas.openxmlformats.org/officeDocument/2006/relationships/image" Target="../media/image8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Relationship Id="rId3" Type="http://schemas.openxmlformats.org/officeDocument/2006/relationships/image" Target="../media/image8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Relationship Id="rId3" Type="http://schemas.openxmlformats.org/officeDocument/2006/relationships/image" Target="../media/image8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Relationship Id="rId3" Type="http://schemas.openxmlformats.org/officeDocument/2006/relationships/image" Target="../media/image8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Relationship Id="rId3" Type="http://schemas.openxmlformats.org/officeDocument/2006/relationships/image" Target="../media/image8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Relationship Id="rId3" Type="http://schemas.openxmlformats.org/officeDocument/2006/relationships/image" Target="../media/image8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Relationship Id="rId3" Type="http://schemas.openxmlformats.org/officeDocument/2006/relationships/image" Target="../media/image8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Relationship Id="rId3" Type="http://schemas.openxmlformats.org/officeDocument/2006/relationships/image" Target="../media/image8.png"/><Relationship Id="rId4" Type="http://schemas.openxmlformats.org/officeDocument/2006/relationships/image" Target="../media/image20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Relationship Id="rId3" Type="http://schemas.openxmlformats.org/officeDocument/2006/relationships/image" Target="../media/image8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Relationship Id="rId3" Type="http://schemas.openxmlformats.org/officeDocument/2006/relationships/image" Target="../media/image8.png"/><Relationship Id="rId4" Type="http://schemas.openxmlformats.org/officeDocument/2006/relationships/image" Target="../media/image20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Relationship Id="rId3" Type="http://schemas.openxmlformats.org/officeDocument/2006/relationships/image" Target="../media/image8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Relationship Id="rId3" Type="http://schemas.openxmlformats.org/officeDocument/2006/relationships/image" Target="../media/image8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Relationship Id="rId3" Type="http://schemas.openxmlformats.org/officeDocument/2006/relationships/image" Target="../media/image8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6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8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2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Body 2">
  <p:cSld name="TITLE_AND_BODY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362650" y="5797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3000"/>
              <a:buFont typeface="Proxima Nova Semibold"/>
              <a:buNone/>
              <a:defRPr sz="3000">
                <a:solidFill>
                  <a:srgbClr val="37155C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362650" y="1311000"/>
            <a:ext cx="76038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23850" lvl="0" marL="457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500"/>
              <a:buFont typeface="Proxima Nova"/>
              <a:buChar char="●"/>
              <a:defRPr sz="1500"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002">
          <p15:clr>
            <a:srgbClr val="FA7B17"/>
          </p15:clr>
        </p15:guide>
        <p15:guide id="2" pos="300">
          <p15:clr>
            <a:srgbClr val="FA7B17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 SLIDE (WHITE)" showMasterSp="0">
  <p:cSld name="TITLE_AND_BODY_1_1_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4"/>
          <p:cNvSpPr txBox="1"/>
          <p:nvPr>
            <p:ph idx="12" type="sldNum"/>
          </p:nvPr>
        </p:nvSpPr>
        <p:spPr>
          <a:xfrm>
            <a:off x="4484637" y="4905375"/>
            <a:ext cx="170100" cy="1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9050" lIns="19050" spcFirstLastPara="1" rIns="19050" wrap="square" tIns="19050">
            <a:normAutofit lnSpcReduction="20000"/>
          </a:bodyPr>
          <a:lstStyle>
            <a:lvl1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0" lvl="1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0" lvl="2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0" lvl="3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0" lvl="4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0" lvl="5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0" lvl="6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0" lvl="7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0" lvl="8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 sz="10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" name="Google Shape;57;p14"/>
          <p:cNvSpPr txBox="1"/>
          <p:nvPr>
            <p:ph type="title"/>
          </p:nvPr>
        </p:nvSpPr>
        <p:spPr>
          <a:xfrm>
            <a:off x="413522" y="815691"/>
            <a:ext cx="6164700" cy="74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body"/>
          </p:nvPr>
        </p:nvSpPr>
        <p:spPr>
          <a:xfrm>
            <a:off x="415603" y="1646653"/>
            <a:ext cx="6164700" cy="2882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>
              <a:lnSpc>
                <a:spcPct val="119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400"/>
              <a:buChar char="○"/>
              <a:defRPr>
                <a:solidFill>
                  <a:srgbClr val="222222"/>
                </a:solidFill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400"/>
              <a:buChar char="■"/>
              <a:defRPr>
                <a:solidFill>
                  <a:srgbClr val="222222"/>
                </a:solidFill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400"/>
              <a:buChar char="●"/>
              <a:defRPr>
                <a:solidFill>
                  <a:srgbClr val="222222"/>
                </a:solidFill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400"/>
              <a:buChar char="○"/>
              <a:defRPr>
                <a:solidFill>
                  <a:srgbClr val="222222"/>
                </a:solidFill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400"/>
              <a:buChar char="■"/>
              <a:defRPr>
                <a:solidFill>
                  <a:srgbClr val="222222"/>
                </a:solidFill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400"/>
              <a:buChar char="●"/>
              <a:defRPr>
                <a:solidFill>
                  <a:srgbClr val="222222"/>
                </a:solidFill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400"/>
              <a:buChar char="○"/>
              <a:defRPr>
                <a:solidFill>
                  <a:srgbClr val="222222"/>
                </a:solidFill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400"/>
              <a:buChar char="■"/>
              <a:defRPr>
                <a:solidFill>
                  <a:srgbClr val="222222"/>
                </a:solidFill>
              </a:defRPr>
            </a:lvl9pPr>
          </a:lstStyle>
          <a:p/>
        </p:txBody>
      </p:sp>
      <p:pic>
        <p:nvPicPr>
          <p:cNvPr descr="Parent Zone Logo (No strapline) RGB.png" id="59" name="Google Shape;59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9075" y="4833938"/>
            <a:ext cx="825042" cy="142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(Dark Purple)" type="title">
  <p:cSld name="TITL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6"/>
          <p:cNvSpPr txBox="1"/>
          <p:nvPr>
            <p:ph type="ctrTitle"/>
          </p:nvPr>
        </p:nvSpPr>
        <p:spPr>
          <a:xfrm>
            <a:off x="750752" y="886125"/>
            <a:ext cx="68904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roxima Nova"/>
              <a:buNone/>
              <a:defRPr b="1" sz="54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66" name="Google Shape;66;p16"/>
          <p:cNvSpPr txBox="1"/>
          <p:nvPr>
            <p:ph idx="1" type="subTitle"/>
          </p:nvPr>
        </p:nvSpPr>
        <p:spPr>
          <a:xfrm>
            <a:off x="750750" y="2910400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F27F6"/>
              </a:buClr>
              <a:buSzPts val="1800"/>
              <a:buFont typeface="Proxima Nova"/>
              <a:buNone/>
              <a:defRPr b="1">
                <a:solidFill>
                  <a:srgbClr val="8F27F6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67" name="Google Shape;67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68" name="Google Shape;68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0100" y="4384625"/>
            <a:ext cx="1882975" cy="304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(Purple)">
  <p:cSld name="TITLE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7"/>
          <p:cNvSpPr txBox="1"/>
          <p:nvPr>
            <p:ph type="ctrTitle"/>
          </p:nvPr>
        </p:nvSpPr>
        <p:spPr>
          <a:xfrm>
            <a:off x="750752" y="886125"/>
            <a:ext cx="68904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roxima Nova"/>
              <a:buNone/>
              <a:defRPr b="1" sz="54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71" name="Google Shape;71;p17"/>
          <p:cNvSpPr txBox="1"/>
          <p:nvPr>
            <p:ph idx="1" type="subTitle"/>
          </p:nvPr>
        </p:nvSpPr>
        <p:spPr>
          <a:xfrm>
            <a:off x="750750" y="2910400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800"/>
              <a:buFont typeface="Proxima Nova"/>
              <a:buNone/>
              <a:defRPr b="1"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72" name="Google Shape;72;p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73" name="Google Shape;73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0100" y="4384166"/>
            <a:ext cx="1882975" cy="3050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Body 1" type="tx">
  <p:cSld name="TITLE_AND_BODY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8"/>
          <p:cNvSpPr txBox="1"/>
          <p:nvPr>
            <p:ph type="title"/>
          </p:nvPr>
        </p:nvSpPr>
        <p:spPr>
          <a:xfrm>
            <a:off x="362650" y="5797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Proxima Nova Semibold"/>
              <a:buNone/>
              <a:defRPr sz="3000">
                <a:solidFill>
                  <a:schemeClr val="lt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6" name="Google Shape;76;p18"/>
          <p:cNvSpPr txBox="1"/>
          <p:nvPr>
            <p:ph idx="1" type="body"/>
          </p:nvPr>
        </p:nvSpPr>
        <p:spPr>
          <a:xfrm>
            <a:off x="362650" y="1311000"/>
            <a:ext cx="76038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2385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roxima Nova"/>
              <a:buChar char="●"/>
              <a:defRPr sz="15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○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■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●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○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■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●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○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■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77" name="Google Shape;77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78" name="Google Shape;78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002">
          <p15:clr>
            <a:srgbClr val="FA7B17"/>
          </p15:clr>
        </p15:guide>
        <p15:guide id="2" pos="300">
          <p15:clr>
            <a:srgbClr val="FA7B17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Body 2">
  <p:cSld name="TITLE_AND_BODY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9"/>
          <p:cNvSpPr txBox="1"/>
          <p:nvPr>
            <p:ph type="title"/>
          </p:nvPr>
        </p:nvSpPr>
        <p:spPr>
          <a:xfrm>
            <a:off x="362650" y="5797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3000"/>
              <a:buFont typeface="Proxima Nova Semibold"/>
              <a:buNone/>
              <a:defRPr sz="3000">
                <a:solidFill>
                  <a:srgbClr val="37155C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81" name="Google Shape;81;p19"/>
          <p:cNvSpPr txBox="1"/>
          <p:nvPr>
            <p:ph idx="1" type="body"/>
          </p:nvPr>
        </p:nvSpPr>
        <p:spPr>
          <a:xfrm>
            <a:off x="362650" y="1311000"/>
            <a:ext cx="76038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23850" lvl="0" marL="457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500"/>
              <a:buFont typeface="Proxima Nova"/>
              <a:buChar char="●"/>
              <a:defRPr sz="1500"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82" name="Google Shape;82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83" name="Google Shape;83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002">
          <p15:clr>
            <a:srgbClr val="FA7B17"/>
          </p15:clr>
        </p15:guide>
        <p15:guide id="2" pos="300">
          <p15:clr>
            <a:srgbClr val="FA7B17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Style 1">
  <p:cSld name="TITLE_AND_BODY_1_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0"/>
          <p:cNvSpPr/>
          <p:nvPr/>
        </p:nvSpPr>
        <p:spPr>
          <a:xfrm>
            <a:off x="0" y="0"/>
            <a:ext cx="3100500" cy="5143500"/>
          </a:xfrm>
          <a:prstGeom prst="rect">
            <a:avLst/>
          </a:prstGeom>
          <a:solidFill>
            <a:srgbClr val="37155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86" name="Google Shape;86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20"/>
          <p:cNvSpPr txBox="1"/>
          <p:nvPr>
            <p:ph type="title"/>
          </p:nvPr>
        </p:nvSpPr>
        <p:spPr>
          <a:xfrm>
            <a:off x="362650" y="1305350"/>
            <a:ext cx="2485200" cy="191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Proxima Nova"/>
              <a:buNone/>
              <a:defRPr b="1" sz="30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88" name="Google Shape;88;p20"/>
          <p:cNvSpPr txBox="1"/>
          <p:nvPr>
            <p:ph idx="1" type="body"/>
          </p:nvPr>
        </p:nvSpPr>
        <p:spPr>
          <a:xfrm>
            <a:off x="3551750" y="1493725"/>
            <a:ext cx="5133600" cy="284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23850" lvl="0" marL="457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500"/>
              <a:buFont typeface="Proxima Nova"/>
              <a:buChar char="●"/>
              <a:defRPr sz="1500"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89" name="Google Shape;89;p2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90" name="Google Shape;90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116">
          <p15:clr>
            <a:srgbClr val="FA7B17"/>
          </p15:clr>
        </p15:guide>
        <p15:guide id="2" pos="300">
          <p15:clr>
            <a:srgbClr val="FA7B17"/>
          </p15:clr>
        </p15:guide>
        <p15:guide id="3" pos="2300">
          <p15:clr>
            <a:srgbClr val="FA7B17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Style 2">
  <p:cSld name="TITLE_AND_BODY_1_2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1"/>
          <p:cNvSpPr/>
          <p:nvPr/>
        </p:nvSpPr>
        <p:spPr>
          <a:xfrm>
            <a:off x="0" y="0"/>
            <a:ext cx="3100500" cy="5143500"/>
          </a:xfrm>
          <a:prstGeom prst="rect">
            <a:avLst/>
          </a:prstGeom>
          <a:solidFill>
            <a:srgbClr val="8F27F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93" name="Google Shape;93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21"/>
          <p:cNvSpPr txBox="1"/>
          <p:nvPr>
            <p:ph type="title"/>
          </p:nvPr>
        </p:nvSpPr>
        <p:spPr>
          <a:xfrm>
            <a:off x="362650" y="1305350"/>
            <a:ext cx="2485200" cy="191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Proxima Nova"/>
              <a:buNone/>
              <a:defRPr b="1" sz="30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95" name="Google Shape;95;p21"/>
          <p:cNvSpPr txBox="1"/>
          <p:nvPr>
            <p:ph idx="1" type="body"/>
          </p:nvPr>
        </p:nvSpPr>
        <p:spPr>
          <a:xfrm>
            <a:off x="3551750" y="1493725"/>
            <a:ext cx="5133600" cy="284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23850" lvl="0" marL="457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500"/>
              <a:buFont typeface="Proxima Nova"/>
              <a:buChar char="●"/>
              <a:defRPr sz="1500"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96" name="Google Shape;96;p2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97" name="Google Shape;97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116">
          <p15:clr>
            <a:srgbClr val="FA7B17"/>
          </p15:clr>
        </p15:guide>
        <p15:guide id="2" pos="300">
          <p15:clr>
            <a:srgbClr val="FA7B17"/>
          </p15:clr>
        </p15:guide>
        <p15:guide id="3" pos="2300">
          <p15:clr>
            <a:srgbClr val="FA7B17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Style 3">
  <p:cSld name="TITLE_AND_BODY_1_2_1_3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2"/>
          <p:cNvSpPr/>
          <p:nvPr/>
        </p:nvSpPr>
        <p:spPr>
          <a:xfrm>
            <a:off x="0" y="0"/>
            <a:ext cx="3100500" cy="5143500"/>
          </a:xfrm>
          <a:prstGeom prst="rect">
            <a:avLst/>
          </a:prstGeom>
          <a:solidFill>
            <a:srgbClr val="7C003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00" name="Google Shape;100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22"/>
          <p:cNvSpPr txBox="1"/>
          <p:nvPr>
            <p:ph type="title"/>
          </p:nvPr>
        </p:nvSpPr>
        <p:spPr>
          <a:xfrm>
            <a:off x="362650" y="1305350"/>
            <a:ext cx="2485200" cy="191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Proxima Nova"/>
              <a:buNone/>
              <a:defRPr b="1" sz="30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02" name="Google Shape;102;p22"/>
          <p:cNvSpPr txBox="1"/>
          <p:nvPr>
            <p:ph idx="1" type="body"/>
          </p:nvPr>
        </p:nvSpPr>
        <p:spPr>
          <a:xfrm>
            <a:off x="3551750" y="1493725"/>
            <a:ext cx="5133600" cy="284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23850" lvl="0" marL="457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500"/>
              <a:buFont typeface="Proxima Nova"/>
              <a:buChar char="●"/>
              <a:defRPr sz="1500"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103" name="Google Shape;103;p2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04" name="Google Shape;104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116">
          <p15:clr>
            <a:srgbClr val="FA7B17"/>
          </p15:clr>
        </p15:guide>
        <p15:guide id="2" pos="300">
          <p15:clr>
            <a:srgbClr val="FA7B17"/>
          </p15:clr>
        </p15:guide>
        <p15:guide id="3" pos="2300">
          <p15:clr>
            <a:srgbClr val="FA7B17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Style 4">
  <p:cSld name="TITLE_AND_BODY_1_2_1_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3"/>
          <p:cNvSpPr/>
          <p:nvPr/>
        </p:nvSpPr>
        <p:spPr>
          <a:xfrm>
            <a:off x="0" y="0"/>
            <a:ext cx="3100500" cy="5143500"/>
          </a:xfrm>
          <a:prstGeom prst="rect">
            <a:avLst/>
          </a:prstGeom>
          <a:solidFill>
            <a:srgbClr val="E10E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07" name="Google Shape;107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23"/>
          <p:cNvSpPr txBox="1"/>
          <p:nvPr>
            <p:ph type="title"/>
          </p:nvPr>
        </p:nvSpPr>
        <p:spPr>
          <a:xfrm>
            <a:off x="362650" y="1305350"/>
            <a:ext cx="2485200" cy="191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Proxima Nova"/>
              <a:buNone/>
              <a:defRPr b="1" sz="30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09" name="Google Shape;109;p23"/>
          <p:cNvSpPr txBox="1"/>
          <p:nvPr>
            <p:ph idx="1" type="body"/>
          </p:nvPr>
        </p:nvSpPr>
        <p:spPr>
          <a:xfrm>
            <a:off x="3551750" y="1493725"/>
            <a:ext cx="5133600" cy="284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23850" lvl="0" marL="457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500"/>
              <a:buFont typeface="Proxima Nova"/>
              <a:buChar char="●"/>
              <a:defRPr sz="1500"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110" name="Google Shape;110;p2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11" name="Google Shape;111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116">
          <p15:clr>
            <a:srgbClr val="FA7B17"/>
          </p15:clr>
        </p15:guide>
        <p15:guide id="2" pos="300">
          <p15:clr>
            <a:srgbClr val="FA7B17"/>
          </p15:clr>
        </p15:guide>
        <p15:guide id="3" pos="2300">
          <p15:clr>
            <a:srgbClr val="FA7B17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Style 5">
  <p:cSld name="TITLE_AND_BODY_1_2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4"/>
          <p:cNvSpPr/>
          <p:nvPr/>
        </p:nvSpPr>
        <p:spPr>
          <a:xfrm>
            <a:off x="0" y="0"/>
            <a:ext cx="3100500" cy="5143500"/>
          </a:xfrm>
          <a:prstGeom prst="rect">
            <a:avLst/>
          </a:prstGeom>
          <a:solidFill>
            <a:srgbClr val="1A433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14" name="Google Shape;114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24"/>
          <p:cNvSpPr txBox="1"/>
          <p:nvPr>
            <p:ph type="title"/>
          </p:nvPr>
        </p:nvSpPr>
        <p:spPr>
          <a:xfrm>
            <a:off x="362650" y="1305350"/>
            <a:ext cx="2485200" cy="191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Proxima Nova"/>
              <a:buNone/>
              <a:defRPr b="1" sz="30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16" name="Google Shape;116;p24"/>
          <p:cNvSpPr txBox="1"/>
          <p:nvPr>
            <p:ph idx="1" type="body"/>
          </p:nvPr>
        </p:nvSpPr>
        <p:spPr>
          <a:xfrm>
            <a:off x="3551750" y="1493725"/>
            <a:ext cx="5133600" cy="284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23850" lvl="0" marL="457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500"/>
              <a:buFont typeface="Proxima Nova"/>
              <a:buChar char="●"/>
              <a:defRPr sz="1500"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117" name="Google Shape;117;p2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18" name="Google Shape;118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116">
          <p15:clr>
            <a:srgbClr val="FA7B17"/>
          </p15:clr>
        </p15:guide>
        <p15:guide id="2" pos="300">
          <p15:clr>
            <a:srgbClr val="FA7B17"/>
          </p15:clr>
        </p15:guide>
        <p15:guide id="3" pos="2300">
          <p15:clr>
            <a:srgbClr val="FA7B17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Style 6">
  <p:cSld name="TITLE_AND_BODY_1_2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5"/>
          <p:cNvSpPr/>
          <p:nvPr/>
        </p:nvSpPr>
        <p:spPr>
          <a:xfrm>
            <a:off x="0" y="0"/>
            <a:ext cx="3100500" cy="5143500"/>
          </a:xfrm>
          <a:prstGeom prst="rect">
            <a:avLst/>
          </a:prstGeom>
          <a:solidFill>
            <a:srgbClr val="50F2B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21" name="Google Shape;121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p25"/>
          <p:cNvSpPr txBox="1"/>
          <p:nvPr>
            <p:ph type="title"/>
          </p:nvPr>
        </p:nvSpPr>
        <p:spPr>
          <a:xfrm>
            <a:off x="362650" y="1305350"/>
            <a:ext cx="2485200" cy="191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1A4332"/>
              </a:buClr>
              <a:buSzPts val="3000"/>
              <a:buFont typeface="Proxima Nova"/>
              <a:buNone/>
              <a:defRPr b="1" sz="3000">
                <a:solidFill>
                  <a:srgbClr val="1A4332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23" name="Google Shape;123;p25"/>
          <p:cNvSpPr txBox="1"/>
          <p:nvPr>
            <p:ph idx="1" type="body"/>
          </p:nvPr>
        </p:nvSpPr>
        <p:spPr>
          <a:xfrm>
            <a:off x="3551750" y="1493725"/>
            <a:ext cx="5133600" cy="284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23850" lvl="0" marL="457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500"/>
              <a:buFont typeface="Proxima Nova"/>
              <a:buChar char="●"/>
              <a:defRPr sz="1500"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124" name="Google Shape;124;p2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25" name="Google Shape;125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116">
          <p15:clr>
            <a:srgbClr val="FA7B17"/>
          </p15:clr>
        </p15:guide>
        <p15:guide id="2" pos="300">
          <p15:clr>
            <a:srgbClr val="FA7B17"/>
          </p15:clr>
        </p15:guide>
        <p15:guide id="3" pos="2300">
          <p15:clr>
            <a:srgbClr val="FA7B17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Style 7">
  <p:cSld name="TITLE_AND_BODY_1_2_1_1_1_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6"/>
          <p:cNvSpPr/>
          <p:nvPr/>
        </p:nvSpPr>
        <p:spPr>
          <a:xfrm>
            <a:off x="0" y="0"/>
            <a:ext cx="3100500" cy="5143500"/>
          </a:xfrm>
          <a:prstGeom prst="rect">
            <a:avLst/>
          </a:prstGeom>
          <a:solidFill>
            <a:srgbClr val="5F7DD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28" name="Google Shape;128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26"/>
          <p:cNvSpPr txBox="1"/>
          <p:nvPr>
            <p:ph type="title"/>
          </p:nvPr>
        </p:nvSpPr>
        <p:spPr>
          <a:xfrm>
            <a:off x="362650" y="1305350"/>
            <a:ext cx="2485200" cy="191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Proxima Nova"/>
              <a:buNone/>
              <a:defRPr b="1" sz="30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30" name="Google Shape;130;p26"/>
          <p:cNvSpPr txBox="1"/>
          <p:nvPr>
            <p:ph idx="1" type="body"/>
          </p:nvPr>
        </p:nvSpPr>
        <p:spPr>
          <a:xfrm>
            <a:off x="3551750" y="1493725"/>
            <a:ext cx="5133600" cy="284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23850" lvl="0" marL="457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500"/>
              <a:buFont typeface="Proxima Nova"/>
              <a:buChar char="●"/>
              <a:defRPr sz="1500"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131" name="Google Shape;131;p2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32" name="Google Shape;132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116">
          <p15:clr>
            <a:srgbClr val="FA7B17"/>
          </p15:clr>
        </p15:guide>
        <p15:guide id="2" pos="300">
          <p15:clr>
            <a:srgbClr val="FA7B17"/>
          </p15:clr>
        </p15:guide>
        <p15:guide id="3" pos="2300">
          <p15:clr>
            <a:srgbClr val="FA7B17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eading Body 2-Col 1">
  <p:cSld name="TITLE_AND_BODY_1_2_1_1_1_2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Google Shape;134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27"/>
          <p:cNvSpPr txBox="1"/>
          <p:nvPr>
            <p:ph type="title"/>
          </p:nvPr>
        </p:nvSpPr>
        <p:spPr>
          <a:xfrm>
            <a:off x="753150" y="1305350"/>
            <a:ext cx="2485200" cy="191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Proxima Nova"/>
              <a:buNone/>
              <a:defRPr b="1" sz="30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36" name="Google Shape;136;p27"/>
          <p:cNvSpPr txBox="1"/>
          <p:nvPr>
            <p:ph idx="1" type="body"/>
          </p:nvPr>
        </p:nvSpPr>
        <p:spPr>
          <a:xfrm>
            <a:off x="4084025" y="1493725"/>
            <a:ext cx="4689300" cy="284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2385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roxima Nova"/>
              <a:buChar char="●"/>
              <a:defRPr sz="15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○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■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●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○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■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●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○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■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137" name="Google Shape;137;p2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38" name="Google Shape;138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116">
          <p15:clr>
            <a:srgbClr val="FA7B17"/>
          </p15:clr>
        </p15:guide>
        <p15:guide id="2" pos="535">
          <p15:clr>
            <a:srgbClr val="FA7B17"/>
          </p15:clr>
        </p15:guide>
        <p15:guide id="3" pos="2384">
          <p15:clr>
            <a:srgbClr val="FA7B17"/>
          </p15:clr>
        </p15:guide>
        <p15:guide id="4" pos="2643">
          <p15:clr>
            <a:srgbClr val="FA7B17"/>
          </p15:clr>
        </p15:guide>
        <p15:guide id="5" pos="5527">
          <p15:clr>
            <a:srgbClr val="FA7B17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ull Out Text 1">
  <p:cSld name="TITLE_AND_BODY_1_2_1_1_1_2_1_3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Google Shape;140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28"/>
          <p:cNvSpPr txBox="1"/>
          <p:nvPr>
            <p:ph type="title"/>
          </p:nvPr>
        </p:nvSpPr>
        <p:spPr>
          <a:xfrm>
            <a:off x="1681700" y="1860175"/>
            <a:ext cx="6222300" cy="156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Proxima Nova Extrabold"/>
              <a:buNone/>
              <a:defRPr sz="4800">
                <a:solidFill>
                  <a:schemeClr val="lt1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42" name="Google Shape;142;p2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43" name="Google Shape;143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116">
          <p15:clr>
            <a:srgbClr val="FA7B17"/>
          </p15:clr>
        </p15:guide>
        <p15:guide id="2" pos="535">
          <p15:clr>
            <a:srgbClr val="FA7B17"/>
          </p15:clr>
        </p15:guide>
        <p15:guide id="3" pos="2384">
          <p15:clr>
            <a:srgbClr val="FA7B17"/>
          </p15:clr>
        </p15:guide>
        <p15:guide id="4" pos="2643">
          <p15:clr>
            <a:srgbClr val="FA7B17"/>
          </p15:clr>
        </p15:guide>
        <p15:guide id="5" pos="5527">
          <p15:clr>
            <a:srgbClr val="FA7B17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ull Out Text 2">
  <p:cSld name="TITLE_AND_BODY_1_2_1_1_1_2_1_3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145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29"/>
          <p:cNvSpPr txBox="1"/>
          <p:nvPr>
            <p:ph type="title"/>
          </p:nvPr>
        </p:nvSpPr>
        <p:spPr>
          <a:xfrm>
            <a:off x="1681700" y="1860175"/>
            <a:ext cx="6222300" cy="156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Proxima Nova Extrabold"/>
              <a:buNone/>
              <a:defRPr sz="4800">
                <a:solidFill>
                  <a:schemeClr val="lt1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47" name="Google Shape;147;p2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48" name="Google Shape;148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685406" y="4686487"/>
            <a:ext cx="175925" cy="2236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116">
          <p15:clr>
            <a:srgbClr val="FA7B17"/>
          </p15:clr>
        </p15:guide>
        <p15:guide id="2" pos="535">
          <p15:clr>
            <a:srgbClr val="FA7B17"/>
          </p15:clr>
        </p15:guide>
        <p15:guide id="3" pos="2384">
          <p15:clr>
            <a:srgbClr val="FA7B17"/>
          </p15:clr>
        </p15:guide>
        <p15:guide id="4" pos="2643">
          <p15:clr>
            <a:srgbClr val="FA7B17"/>
          </p15:clr>
        </p15:guide>
        <p15:guide id="5" pos="5527">
          <p15:clr>
            <a:srgbClr val="FA7B17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ull Out Text 3">
  <p:cSld name="TITLE_AND_BODY_1_2_1_1_1_2_1_3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" name="Google Shape;150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30"/>
          <p:cNvSpPr txBox="1"/>
          <p:nvPr>
            <p:ph type="title"/>
          </p:nvPr>
        </p:nvSpPr>
        <p:spPr>
          <a:xfrm>
            <a:off x="1681700" y="1860175"/>
            <a:ext cx="6222300" cy="156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4800"/>
              <a:buFont typeface="Proxima Nova Extrabold"/>
              <a:buNone/>
              <a:defRPr sz="4800">
                <a:solidFill>
                  <a:srgbClr val="37155C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52" name="Google Shape;152;p3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53" name="Google Shape;153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116">
          <p15:clr>
            <a:srgbClr val="FA7B17"/>
          </p15:clr>
        </p15:guide>
        <p15:guide id="2" pos="535">
          <p15:clr>
            <a:srgbClr val="FA7B17"/>
          </p15:clr>
        </p15:guide>
        <p15:guide id="3" pos="2384">
          <p15:clr>
            <a:srgbClr val="FA7B17"/>
          </p15:clr>
        </p15:guide>
        <p15:guide id="4" pos="2643">
          <p15:clr>
            <a:srgbClr val="FA7B17"/>
          </p15:clr>
        </p15:guide>
        <p15:guide id="5" pos="5527">
          <p15:clr>
            <a:srgbClr val="FA7B17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eading Body 2-Col 2">
  <p:cSld name="TITLE_AND_BODY_1_2_1_1_1_2_1_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Google Shape;155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31"/>
          <p:cNvSpPr txBox="1"/>
          <p:nvPr>
            <p:ph type="title"/>
          </p:nvPr>
        </p:nvSpPr>
        <p:spPr>
          <a:xfrm>
            <a:off x="753150" y="1305350"/>
            <a:ext cx="2485200" cy="191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Proxima Nova"/>
              <a:buNone/>
              <a:defRPr b="1" sz="30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57" name="Google Shape;157;p31"/>
          <p:cNvSpPr txBox="1"/>
          <p:nvPr>
            <p:ph idx="1" type="body"/>
          </p:nvPr>
        </p:nvSpPr>
        <p:spPr>
          <a:xfrm>
            <a:off x="4084025" y="1493725"/>
            <a:ext cx="4689300" cy="284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2385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roxima Nova"/>
              <a:buChar char="●"/>
              <a:defRPr sz="15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○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■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●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○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■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●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○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■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158" name="Google Shape;158;p3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59" name="Google Shape;159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685406" y="4686487"/>
            <a:ext cx="175925" cy="2236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116">
          <p15:clr>
            <a:srgbClr val="FA7B17"/>
          </p15:clr>
        </p15:guide>
        <p15:guide id="2" pos="535">
          <p15:clr>
            <a:srgbClr val="FA7B17"/>
          </p15:clr>
        </p15:guide>
        <p15:guide id="3" pos="2384">
          <p15:clr>
            <a:srgbClr val="FA7B17"/>
          </p15:clr>
        </p15:guide>
        <p15:guide id="4" pos="2643">
          <p15:clr>
            <a:srgbClr val="FA7B17"/>
          </p15:clr>
        </p15:guide>
        <p15:guide id="5" pos="5527">
          <p15:clr>
            <a:srgbClr val="FA7B17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eading Body 2-Col 3">
  <p:cSld name="TITLE_AND_BODY_1_2_1_1_1_2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Google Shape;161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p32"/>
          <p:cNvSpPr txBox="1"/>
          <p:nvPr>
            <p:ph type="title"/>
          </p:nvPr>
        </p:nvSpPr>
        <p:spPr>
          <a:xfrm>
            <a:off x="753150" y="1305350"/>
            <a:ext cx="2485200" cy="191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3000"/>
              <a:buFont typeface="Proxima Nova"/>
              <a:buNone/>
              <a:defRPr b="1" sz="3000"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2800"/>
              <a:buNone/>
              <a:defRPr>
                <a:solidFill>
                  <a:srgbClr val="37155C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2800"/>
              <a:buNone/>
              <a:defRPr>
                <a:solidFill>
                  <a:srgbClr val="37155C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2800"/>
              <a:buNone/>
              <a:defRPr>
                <a:solidFill>
                  <a:srgbClr val="37155C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2800"/>
              <a:buNone/>
              <a:defRPr>
                <a:solidFill>
                  <a:srgbClr val="37155C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2800"/>
              <a:buNone/>
              <a:defRPr>
                <a:solidFill>
                  <a:srgbClr val="37155C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2800"/>
              <a:buNone/>
              <a:defRPr>
                <a:solidFill>
                  <a:srgbClr val="37155C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2800"/>
              <a:buNone/>
              <a:defRPr>
                <a:solidFill>
                  <a:srgbClr val="37155C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2800"/>
              <a:buNone/>
              <a:defRPr>
                <a:solidFill>
                  <a:srgbClr val="37155C"/>
                </a:solidFill>
              </a:defRPr>
            </a:lvl9pPr>
          </a:lstStyle>
          <a:p/>
        </p:txBody>
      </p:sp>
      <p:sp>
        <p:nvSpPr>
          <p:cNvPr id="163" name="Google Shape;163;p32"/>
          <p:cNvSpPr txBox="1"/>
          <p:nvPr>
            <p:ph idx="1" type="body"/>
          </p:nvPr>
        </p:nvSpPr>
        <p:spPr>
          <a:xfrm>
            <a:off x="4084025" y="1493725"/>
            <a:ext cx="4689300" cy="284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23850" lvl="0" marL="457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500"/>
              <a:buFont typeface="Proxima Nova"/>
              <a:buChar char="●"/>
              <a:defRPr sz="1500"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164" name="Google Shape;164;p3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65" name="Google Shape;165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116">
          <p15:clr>
            <a:srgbClr val="FA7B17"/>
          </p15:clr>
        </p15:guide>
        <p15:guide id="2" pos="535">
          <p15:clr>
            <a:srgbClr val="FA7B17"/>
          </p15:clr>
        </p15:guide>
        <p15:guide id="3" pos="2384">
          <p15:clr>
            <a:srgbClr val="FA7B17"/>
          </p15:clr>
        </p15:guide>
        <p15:guide id="4" pos="2643">
          <p15:clr>
            <a:srgbClr val="FA7B17"/>
          </p15:clr>
        </p15:guide>
        <p15:guide id="5" pos="5527">
          <p15:clr>
            <a:srgbClr val="FA7B17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Style 8">
  <p:cSld name="TITLE_AND_BODY_1_2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33"/>
          <p:cNvSpPr/>
          <p:nvPr/>
        </p:nvSpPr>
        <p:spPr>
          <a:xfrm>
            <a:off x="0" y="0"/>
            <a:ext cx="3100500" cy="5143500"/>
          </a:xfrm>
          <a:prstGeom prst="rect">
            <a:avLst/>
          </a:prstGeom>
          <a:solidFill>
            <a:srgbClr val="86CFE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68" name="Google Shape;168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33"/>
          <p:cNvSpPr txBox="1"/>
          <p:nvPr>
            <p:ph type="title"/>
          </p:nvPr>
        </p:nvSpPr>
        <p:spPr>
          <a:xfrm>
            <a:off x="362650" y="1305350"/>
            <a:ext cx="2485200" cy="191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3000"/>
              <a:buFont typeface="Proxima Nova"/>
              <a:buNone/>
              <a:defRPr b="1" sz="3000"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70" name="Google Shape;170;p33"/>
          <p:cNvSpPr txBox="1"/>
          <p:nvPr>
            <p:ph idx="1" type="body"/>
          </p:nvPr>
        </p:nvSpPr>
        <p:spPr>
          <a:xfrm>
            <a:off x="3551750" y="1493725"/>
            <a:ext cx="5133600" cy="284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23850" lvl="0" marL="457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500"/>
              <a:buFont typeface="Proxima Nova"/>
              <a:buChar char="●"/>
              <a:defRPr sz="1500"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171" name="Google Shape;171;p3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72" name="Google Shape;172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116">
          <p15:clr>
            <a:srgbClr val="FA7B17"/>
          </p15:clr>
        </p15:guide>
        <p15:guide id="2" pos="300">
          <p15:clr>
            <a:srgbClr val="FA7B17"/>
          </p15:clr>
        </p15:guide>
        <p15:guide id="3" pos="2300">
          <p15:clr>
            <a:srgbClr val="FA7B17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CUSTOM_4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Google Shape;174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Only 1">
  <p:cSld name="CUSTOM_4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Only 2">
  <p:cSld name="CUSTOM_4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Only 3">
  <p:cSld name="CUSTOM_4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2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24.xml"/><Relationship Id="rId22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23.xml"/><Relationship Id="rId21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25.xml"/><Relationship Id="rId23" Type="http://schemas.openxmlformats.org/officeDocument/2006/relationships/theme" Target="../theme/theme3.xml"/><Relationship Id="rId1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28.xml"/><Relationship Id="rId14" Type="http://schemas.openxmlformats.org/officeDocument/2006/relationships/slideLayout" Target="../slideLayouts/slideLayout27.xml"/><Relationship Id="rId17" Type="http://schemas.openxmlformats.org/officeDocument/2006/relationships/slideLayout" Target="../slideLayouts/slideLayout30.xml"/><Relationship Id="rId16" Type="http://schemas.openxmlformats.org/officeDocument/2006/relationships/slideLayout" Target="../slideLayouts/slideLayout29.xml"/><Relationship Id="rId5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32.xml"/><Relationship Id="rId6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31.xml"/><Relationship Id="rId7" Type="http://schemas.openxmlformats.org/officeDocument/2006/relationships/slideLayout" Target="../slideLayouts/slideLayout20.xml"/><Relationship Id="rId8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62" name="Google Shape;62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63" name="Google Shape;63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 algn="r">
              <a:buNone/>
              <a:defRPr sz="1000">
                <a:solidFill>
                  <a:schemeClr val="dk2"/>
                </a:solidFill>
              </a:defRPr>
            </a:lvl1pPr>
            <a:lvl2pPr lvl="1" rtl="0" algn="r">
              <a:buNone/>
              <a:defRPr sz="1000">
                <a:solidFill>
                  <a:schemeClr val="dk2"/>
                </a:solidFill>
              </a:defRPr>
            </a:lvl2pPr>
            <a:lvl3pPr lvl="2" rtl="0" algn="r">
              <a:buNone/>
              <a:defRPr sz="1000">
                <a:solidFill>
                  <a:schemeClr val="dk2"/>
                </a:solidFill>
              </a:defRPr>
            </a:lvl3pPr>
            <a:lvl4pPr lvl="3" rtl="0" algn="r">
              <a:buNone/>
              <a:defRPr sz="1000">
                <a:solidFill>
                  <a:schemeClr val="dk2"/>
                </a:solidFill>
              </a:defRPr>
            </a:lvl4pPr>
            <a:lvl5pPr lvl="4" rtl="0" algn="r">
              <a:buNone/>
              <a:defRPr sz="1000">
                <a:solidFill>
                  <a:schemeClr val="dk2"/>
                </a:solidFill>
              </a:defRPr>
            </a:lvl5pPr>
            <a:lvl6pPr lvl="5" rtl="0" algn="r">
              <a:buNone/>
              <a:defRPr sz="1000">
                <a:solidFill>
                  <a:schemeClr val="dk2"/>
                </a:solidFill>
              </a:defRPr>
            </a:lvl6pPr>
            <a:lvl7pPr lvl="6" rtl="0" algn="r">
              <a:buNone/>
              <a:defRPr sz="1000">
                <a:solidFill>
                  <a:schemeClr val="dk2"/>
                </a:solidFill>
              </a:defRPr>
            </a:lvl7pPr>
            <a:lvl8pPr lvl="7" rtl="0" algn="r">
              <a:buNone/>
              <a:defRPr sz="1000">
                <a:solidFill>
                  <a:schemeClr val="dk2"/>
                </a:solidFill>
              </a:defRPr>
            </a:lvl8pPr>
            <a:lvl9pPr lvl="8" rtl="0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7.xml"/><Relationship Id="rId3" Type="http://schemas.openxmlformats.org/officeDocument/2006/relationships/hyperlink" Target="https://plinkhq.com/i/1535431770/e/?to=page" TargetMode="External"/><Relationship Id="rId4" Type="http://schemas.openxmlformats.org/officeDocument/2006/relationships/hyperlink" Target="https://parentzone.org.uk/advice/parent-guides" TargetMode="Externa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3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38"/>
          <p:cNvSpPr txBox="1"/>
          <p:nvPr>
            <p:ph type="ctrTitle"/>
          </p:nvPr>
        </p:nvSpPr>
        <p:spPr>
          <a:xfrm>
            <a:off x="761702" y="1862175"/>
            <a:ext cx="68904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100">
                <a:solidFill>
                  <a:schemeClr val="lt2"/>
                </a:solidFill>
                <a:latin typeface="Comic Sans MS"/>
                <a:ea typeface="Comic Sans MS"/>
                <a:cs typeface="Comic Sans MS"/>
                <a:sym typeface="Comic Sans MS"/>
              </a:rPr>
              <a:t>Age Ratings - Parent Guide</a:t>
            </a:r>
            <a:endParaRPr sz="4100">
              <a:solidFill>
                <a:schemeClr val="lt2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chemeClr val="lt2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36666"/>
              <a:buFont typeface="Arial"/>
              <a:buNone/>
            </a:pPr>
            <a:r>
              <a:rPr lang="en-GB" sz="3000">
                <a:solidFill>
                  <a:srgbClr val="8F27F6"/>
                </a:solidFill>
                <a:latin typeface="Comic Sans MS"/>
                <a:ea typeface="Comic Sans MS"/>
                <a:cs typeface="Comic Sans MS"/>
                <a:sym typeface="Comic Sans MS"/>
              </a:rPr>
              <a:t>A quick guide to what parents need to know</a:t>
            </a:r>
            <a:endParaRPr sz="3000">
              <a:solidFill>
                <a:srgbClr val="8F27F6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4100">
              <a:solidFill>
                <a:schemeClr val="lt2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39"/>
          <p:cNvSpPr txBox="1"/>
          <p:nvPr>
            <p:ph type="title"/>
          </p:nvPr>
        </p:nvSpPr>
        <p:spPr>
          <a:xfrm>
            <a:off x="362650" y="2836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b="1" lang="en-GB" sz="365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What are age ratings?</a:t>
            </a:r>
            <a:endParaRPr sz="3650">
              <a:solidFill>
                <a:srgbClr val="37155C"/>
              </a:solidFill>
            </a:endParaRPr>
          </a:p>
        </p:txBody>
      </p:sp>
      <p:sp>
        <p:nvSpPr>
          <p:cNvPr id="188" name="Google Shape;188;p39"/>
          <p:cNvSpPr txBox="1"/>
          <p:nvPr>
            <p:ph idx="1" type="body"/>
          </p:nvPr>
        </p:nvSpPr>
        <p:spPr>
          <a:xfrm>
            <a:off x="362650" y="1311000"/>
            <a:ext cx="76038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Age ratings tell us which online platforms, such as apps and websites, are </a:t>
            </a:r>
            <a:r>
              <a:rPr b="1"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suitable for different age ranges</a:t>
            </a: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. </a:t>
            </a:r>
            <a:endParaRPr sz="180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These protect children from inappropriate content and data collection. Most platforms have an official age rating – but these can differ from place to place. </a:t>
            </a:r>
            <a:endParaRPr sz="180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For example, Instagram is officially rated 13+, but is rated 12+ in app stores. PEGI’s ratings for games can also differ. </a:t>
            </a:r>
            <a:endParaRPr sz="180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It can be confusing, but most age ratings will guide you in deciding which platforms are appropriate.</a:t>
            </a:r>
            <a:endParaRPr sz="180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10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40"/>
          <p:cNvSpPr txBox="1"/>
          <p:nvPr>
            <p:ph type="title"/>
          </p:nvPr>
        </p:nvSpPr>
        <p:spPr>
          <a:xfrm>
            <a:off x="362650" y="2836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b="1" lang="en-GB" sz="365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Why are some platforms rated under-13?</a:t>
            </a:r>
            <a:endParaRPr b="1" sz="365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94" name="Google Shape;194;p40"/>
          <p:cNvSpPr txBox="1"/>
          <p:nvPr>
            <p:ph idx="1" type="body"/>
          </p:nvPr>
        </p:nvSpPr>
        <p:spPr>
          <a:xfrm>
            <a:off x="362650" y="1798575"/>
            <a:ext cx="7603800" cy="292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These have content suitable for children. Additionally, laws regulate the collection of personal information for under-13s. </a:t>
            </a:r>
            <a:endParaRPr sz="180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Many under-13 platforms still need parental consent – for instance YouTube Kids (4+), PopJam (7+) and Minecraft (9+).</a:t>
            </a:r>
            <a:endParaRPr sz="220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10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41"/>
          <p:cNvSpPr txBox="1"/>
          <p:nvPr>
            <p:ph type="title"/>
          </p:nvPr>
        </p:nvSpPr>
        <p:spPr>
          <a:xfrm>
            <a:off x="362650" y="2836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b="1" lang="en-GB" sz="365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Why are some platforms rated 13+?</a:t>
            </a:r>
            <a:endParaRPr b="1" sz="365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00" name="Google Shape;200;p41"/>
          <p:cNvSpPr txBox="1"/>
          <p:nvPr>
            <p:ph idx="1" type="body"/>
          </p:nvPr>
        </p:nvSpPr>
        <p:spPr>
          <a:xfrm>
            <a:off x="362650" y="1325856"/>
            <a:ext cx="7603800" cy="292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These may feature stuff that’s not suitable for younger children, such as graphic violence or sexualised content. </a:t>
            </a:r>
            <a:endParaRPr sz="180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Most popular social media platforms – including Instagram, YouTube and TikTok – are rated 13+. But it’s not hard for younger children to join 13+ platforms. Many ask a new user for their date of birth, but do not require proof.</a:t>
            </a:r>
            <a:endParaRPr sz="1800">
              <a:solidFill>
                <a:srgbClr val="37155C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42"/>
          <p:cNvSpPr txBox="1"/>
          <p:nvPr>
            <p:ph type="title"/>
          </p:nvPr>
        </p:nvSpPr>
        <p:spPr>
          <a:xfrm>
            <a:off x="362650" y="2836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b="1" lang="en-GB" sz="365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Why are some platforms rated 18+?</a:t>
            </a:r>
            <a:endParaRPr b="1" sz="365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06" name="Google Shape;206;p42"/>
          <p:cNvSpPr txBox="1"/>
          <p:nvPr>
            <p:ph idx="1" type="body"/>
          </p:nvPr>
        </p:nvSpPr>
        <p:spPr>
          <a:xfrm>
            <a:off x="362650" y="1325856"/>
            <a:ext cx="7603800" cy="292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These contain age-restricted content – like gaming, alcohol or porn.</a:t>
            </a:r>
            <a:r>
              <a:rPr lang="en-GB" sz="1800"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But many 18+ platforms are accessible to children and young people. </a:t>
            </a:r>
            <a:endParaRPr sz="180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Usually this is because they do not verify a user’s age, or have a process that can be bypassed.</a:t>
            </a:r>
            <a:endParaRPr sz="2200">
              <a:solidFill>
                <a:srgbClr val="37155C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43"/>
          <p:cNvSpPr txBox="1"/>
          <p:nvPr>
            <p:ph type="title"/>
          </p:nvPr>
        </p:nvSpPr>
        <p:spPr>
          <a:xfrm>
            <a:off x="362650" y="2836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b="1" lang="en-GB" sz="365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What should I do?</a:t>
            </a:r>
            <a:endParaRPr b="1" sz="365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12" name="Google Shape;212;p43"/>
          <p:cNvSpPr txBox="1"/>
          <p:nvPr>
            <p:ph idx="1" type="body"/>
          </p:nvPr>
        </p:nvSpPr>
        <p:spPr>
          <a:xfrm>
            <a:off x="362650" y="1325849"/>
            <a:ext cx="7603800" cy="345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Familiarise yourself with age ratings and the platforms your child uses. </a:t>
            </a:r>
            <a:endParaRPr sz="180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They may be desperate to sign-up to TikTok – but explore the app together first to decide if it’s suitable. </a:t>
            </a:r>
            <a:endParaRPr sz="180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If your child does use a 13+ platform, take a look at the privacy settings with them and make sure they know how to block or report a problem. </a:t>
            </a:r>
            <a:endParaRPr sz="180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And never just assume your child isn’t visiting 13+ or 18+ platforms. Children are naturally curious, and may be tempted to explore – especially if a platform doesn’t verify their age.</a:t>
            </a:r>
            <a:endParaRPr sz="1800">
              <a:solidFill>
                <a:srgbClr val="37155C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44"/>
          <p:cNvSpPr txBox="1"/>
          <p:nvPr>
            <p:ph type="title"/>
          </p:nvPr>
        </p:nvSpPr>
        <p:spPr>
          <a:xfrm>
            <a:off x="362650" y="2836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65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More Info</a:t>
            </a:r>
            <a:endParaRPr sz="365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 b="1" sz="365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18" name="Google Shape;218;p44"/>
          <p:cNvSpPr txBox="1"/>
          <p:nvPr>
            <p:ph idx="1" type="body"/>
          </p:nvPr>
        </p:nvSpPr>
        <p:spPr>
          <a:xfrm>
            <a:off x="362650" y="1325849"/>
            <a:ext cx="7603800" cy="345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u="sng">
                <a:solidFill>
                  <a:srgbClr val="1155CC"/>
                </a:solidFill>
                <a:latin typeface="Comic Sans MS"/>
                <a:ea typeface="Comic Sans MS"/>
                <a:cs typeface="Comic Sans MS"/>
                <a:sym typeface="Comic Sans MS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Listen to Parent Zone’s Tech Shock podcast – discussing age-gating online</a:t>
            </a:r>
            <a:r>
              <a:rPr lang="en-GB" sz="18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endParaRPr sz="18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rPr lang="en-GB" sz="1800" u="sng">
                <a:solidFill>
                  <a:srgbClr val="1155CC"/>
                </a:solidFill>
                <a:latin typeface="Comic Sans MS"/>
                <a:ea typeface="Comic Sans MS"/>
                <a:cs typeface="Comic Sans MS"/>
                <a:sym typeface="Comic Sans MS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Read Parent Zone’s guides to popular apps and services</a:t>
            </a:r>
            <a:endParaRPr sz="180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